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9" r:id="rId4"/>
    <p:sldId id="260" r:id="rId5"/>
    <p:sldId id="272" r:id="rId6"/>
    <p:sldId id="261" r:id="rId7"/>
    <p:sldId id="262" r:id="rId8"/>
    <p:sldId id="263" r:id="rId9"/>
    <p:sldId id="264" r:id="rId10"/>
    <p:sldId id="265" r:id="rId11"/>
    <p:sldId id="273" r:id="rId12"/>
    <p:sldId id="269" r:id="rId13"/>
    <p:sldId id="27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2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3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4874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3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312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68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14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0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0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8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9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5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5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7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43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nterest.com/pin/669980882055667569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nior2.cumbresblogs.com/page/6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junior2.cumbresblogs.com/page/6/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8F4C-A75B-479A-90D7-97639F260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FROG PUPPET ACTIVITY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1EDB7-D0F3-4F07-8569-4736DFAF1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Paper clips were used in this demonstration to hold the craft in place.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17C228B-4AA8-4BDA-A95C-64A25C31B7D6}"/>
              </a:ext>
            </a:extLst>
          </p:cNvPr>
          <p:cNvSpPr txBox="1">
            <a:spLocks/>
          </p:cNvSpPr>
          <p:nvPr/>
        </p:nvSpPr>
        <p:spPr>
          <a:xfrm>
            <a:off x="738971" y="6309550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https://www.pinterest.com/pin/669980882055667569/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005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DC5AF-B3FA-48FB-9722-CF0EE44B2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677" y="1060593"/>
            <a:ext cx="5164328" cy="3873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17466B-4F29-47DA-B81D-86FD7870A371}"/>
              </a:ext>
            </a:extLst>
          </p:cNvPr>
          <p:cNvSpPr txBox="1"/>
          <p:nvPr/>
        </p:nvSpPr>
        <p:spPr>
          <a:xfrm>
            <a:off x="1804795" y="5830207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both sides and the top of the puppet inwards towards the middle.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19F7-7375-470E-BC19-98BCFDF5D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4155" y="1090119"/>
            <a:ext cx="5164328" cy="3814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10C65-42B3-4E82-8364-62D8C1B51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9177" y="5695126"/>
            <a:ext cx="1515344" cy="11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91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D4A96-006F-49FE-B0D1-F9C0E0C3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684" y="1286903"/>
            <a:ext cx="3635248" cy="2726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9F2B5-286E-4173-8806-3BE5C88D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843" y="832495"/>
            <a:ext cx="2568509" cy="3635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7DEA2-C73E-44E2-83DD-96E7758FF464}"/>
              </a:ext>
            </a:extLst>
          </p:cNvPr>
          <p:cNvSpPr txBox="1"/>
          <p:nvPr/>
        </p:nvSpPr>
        <p:spPr>
          <a:xfrm>
            <a:off x="1928460" y="5656171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B15E-5AD7-475F-87A8-0B9A080EA054}"/>
              </a:ext>
            </a:extLst>
          </p:cNvPr>
          <p:cNvSpPr txBox="1"/>
          <p:nvPr/>
        </p:nvSpPr>
        <p:spPr>
          <a:xfrm>
            <a:off x="1855308" y="4986872"/>
            <a:ext cx="6848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Turn over your puppet. </a:t>
            </a:r>
          </a:p>
          <a:p>
            <a:pPr algn="ctr"/>
            <a:r>
              <a:rPr lang="en-US" dirty="0"/>
              <a:t>Push the bottom right corner of the top squares upwards to create the shape shown above. </a:t>
            </a:r>
          </a:p>
          <a:p>
            <a:pPr algn="ctr"/>
            <a:r>
              <a:rPr lang="en-US" dirty="0"/>
              <a:t>This will create the eyes for your frog.</a:t>
            </a:r>
          </a:p>
          <a:p>
            <a:pPr algn="ctr"/>
            <a:r>
              <a:rPr lang="en-US" dirty="0"/>
              <a:t>After folding up both sides, your puppet should look like so.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0720F-D391-4A80-BDB1-F82FCB92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668" y="832495"/>
            <a:ext cx="2568509" cy="36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4F01F-D489-4438-BDE2-5BD8D82F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20187" y="833247"/>
            <a:ext cx="5422392" cy="406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DF6B5-7021-49C9-AC68-0EA35BF2769F}"/>
              </a:ext>
            </a:extLst>
          </p:cNvPr>
          <p:cNvSpPr txBox="1"/>
          <p:nvPr/>
        </p:nvSpPr>
        <p:spPr>
          <a:xfrm>
            <a:off x="2212847" y="5775043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Flip over the puppet.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042CB-FB33-4135-84BE-3C31A22C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429768"/>
            <a:ext cx="2918013" cy="2210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BC60D-780E-4A1A-B028-1F429E77C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02696" y="3749093"/>
            <a:ext cx="2918013" cy="22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B89F3-BD60-4B55-869C-E380F680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1639" y="1057275"/>
            <a:ext cx="4507992" cy="3380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0611D-8144-4AD5-B3E8-70B69D96B5EC}"/>
              </a:ext>
            </a:extLst>
          </p:cNvPr>
          <p:cNvSpPr txBox="1"/>
          <p:nvPr/>
        </p:nvSpPr>
        <p:spPr>
          <a:xfrm>
            <a:off x="1911095" y="5500723"/>
            <a:ext cx="684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Take a strip of paper (approx. 4-5 inches) and fold it in half. Insert the folded strip under the bottom fold of your puppet. Your puppet should now look like the image on the right.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1D0C9-BEB2-46D3-8612-9CD8B617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89" y="493776"/>
            <a:ext cx="3749365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8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A5F36-BD89-4283-ACE0-CE2A051F6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94" y="338327"/>
            <a:ext cx="3934705" cy="5002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41250-8E89-47CD-9D71-14680ECE759B}"/>
              </a:ext>
            </a:extLst>
          </p:cNvPr>
          <p:cNvSpPr txBox="1"/>
          <p:nvPr/>
        </p:nvSpPr>
        <p:spPr>
          <a:xfrm>
            <a:off x="1911095" y="5500723"/>
            <a:ext cx="684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Lastly, glue/tape a tongue and eyes onto your frog.</a:t>
            </a:r>
          </a:p>
          <a:p>
            <a:pPr algn="ctr"/>
            <a:r>
              <a:rPr lang="en-US" dirty="0"/>
              <a:t>When you pull on the paper tab the frogs mouth will open and close.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89468-9487-4764-A319-D0EDF60E4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7464" y="5598360"/>
            <a:ext cx="1662725" cy="12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4D98C-A034-40DE-83F0-32B6383E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955041"/>
            <a:ext cx="4181854" cy="360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F4314-6EEC-4320-8366-257F1D6F1AB7}"/>
              </a:ext>
            </a:extLst>
          </p:cNvPr>
          <p:cNvSpPr txBox="1"/>
          <p:nvPr/>
        </p:nvSpPr>
        <p:spPr>
          <a:xfrm>
            <a:off x="1874520" y="4952029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Begin with a square sheet of construction paper. Fold the square in half vertically and horizontally.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E4167-B047-47C0-BAC3-49E3D1532556}"/>
              </a:ext>
            </a:extLst>
          </p:cNvPr>
          <p:cNvSpPr/>
          <p:nvPr/>
        </p:nvSpPr>
        <p:spPr>
          <a:xfrm>
            <a:off x="3589986" y="318254"/>
            <a:ext cx="341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square used is 6x6. inches.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8F4CF-8343-4C9C-AF08-81CDFC96C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5752" y="5598360"/>
            <a:ext cx="1662725" cy="1259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39996-80EB-4CB1-BBED-D5371F51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18186" y="800397"/>
            <a:ext cx="3608913" cy="3918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B71BD-06FC-4A3B-8DD8-7468E116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05568" y="5598360"/>
            <a:ext cx="1662725" cy="12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9A987-9753-4F1F-8C5C-5C0006EE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072640" y="374904"/>
            <a:ext cx="6733032" cy="5049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5FB0C-04FF-4ACC-B03F-E4BA238BF450}"/>
              </a:ext>
            </a:extLst>
          </p:cNvPr>
          <p:cNvSpPr txBox="1"/>
          <p:nvPr/>
        </p:nvSpPr>
        <p:spPr>
          <a:xfrm>
            <a:off x="2194560" y="5738467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sheet should now display 4 even squares.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D811C-3ACF-4D56-AC2F-16EF14DEF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7745" y="5167745"/>
            <a:ext cx="2231136" cy="1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3E9D8-4869-48C1-9D6F-D375D859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39568" y="987552"/>
            <a:ext cx="5827776" cy="4370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FABD75-4B53-417B-B574-0FDEDE0DCD04}"/>
              </a:ext>
            </a:extLst>
          </p:cNvPr>
          <p:cNvSpPr txBox="1"/>
          <p:nvPr/>
        </p:nvSpPr>
        <p:spPr>
          <a:xfrm>
            <a:off x="1810512" y="5501116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each outside corner in towards the middle.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3DC2B-F162-411F-97FB-478A3058E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0592" y="357732"/>
            <a:ext cx="1662725" cy="1259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110CD-D23A-47AA-9AC6-BE605BAB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67344" y="2928312"/>
            <a:ext cx="1662725" cy="12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2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B9606-DF65-41A8-8A02-FA289A99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473202"/>
            <a:ext cx="6303264" cy="4727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57ABB-3426-4BCE-AB34-3B68D5D1E367}"/>
              </a:ext>
            </a:extLst>
          </p:cNvPr>
          <p:cNvSpPr txBox="1"/>
          <p:nvPr/>
        </p:nvSpPr>
        <p:spPr>
          <a:xfrm>
            <a:off x="2194560" y="5738467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folding in each corner, your puppet should like the image above.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D080F-2F99-4B93-8943-FA4BE7BF4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5752" y="5598360"/>
            <a:ext cx="1662725" cy="12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1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CC9DF-4D8D-46DE-9470-27FF48A9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2925" y="852805"/>
            <a:ext cx="5286248" cy="396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85D2EE-AD7C-411C-8AB5-D7D571CAA478}"/>
              </a:ext>
            </a:extLst>
          </p:cNvPr>
          <p:cNvSpPr txBox="1"/>
          <p:nvPr/>
        </p:nvSpPr>
        <p:spPr>
          <a:xfrm>
            <a:off x="2194560" y="5738467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Flip over your shape and orient it to the shape of a diamond.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62426-2FC9-426F-8B48-817350F75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3184" y="2011403"/>
            <a:ext cx="2704064" cy="20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4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B7AEB-88BC-4616-A9AB-AC516534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9952" y="651185"/>
            <a:ext cx="4910441" cy="4156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FE477-7A8F-40F6-B207-460D2C375D70}"/>
              </a:ext>
            </a:extLst>
          </p:cNvPr>
          <p:cNvSpPr txBox="1"/>
          <p:nvPr/>
        </p:nvSpPr>
        <p:spPr>
          <a:xfrm>
            <a:off x="2267712" y="5555587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the bottom corner of the diamond towards the middle.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925E7-F892-432C-8192-7113D01F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30408" y="2891736"/>
            <a:ext cx="1662725" cy="12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5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9779B-61C3-4843-BB0A-640AA6AE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5772" y="376038"/>
            <a:ext cx="4766975" cy="4581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6A128-5A9A-4CE9-9574-561FA0A4B230}"/>
              </a:ext>
            </a:extLst>
          </p:cNvPr>
          <p:cNvSpPr txBox="1"/>
          <p:nvPr/>
        </p:nvSpPr>
        <p:spPr>
          <a:xfrm>
            <a:off x="2084831" y="5436715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the right corner of the diamond towards the middle.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E6D27-F5B0-4C53-94AE-F803FBDA1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5440" y="3870721"/>
            <a:ext cx="2310872" cy="175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60088-A638-4256-BD48-EAC0EA2F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5097" y="881761"/>
            <a:ext cx="5298440" cy="3973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B7420-0D95-4F26-AF95-25E9B5C44D97}"/>
              </a:ext>
            </a:extLst>
          </p:cNvPr>
          <p:cNvSpPr txBox="1"/>
          <p:nvPr/>
        </p:nvSpPr>
        <p:spPr>
          <a:xfrm>
            <a:off x="2267712" y="5692747"/>
            <a:ext cx="684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Flip over the puppet and orient it to look like the photo above.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F1ABC-93DE-4474-954A-CD4B4748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2400" l="9545" r="90758">
                        <a14:foregroundMark x1="44091" y1="12400" x2="44091" y2="12400"/>
                        <a14:foregroundMark x1="41515" y1="11000" x2="41515" y2="11000"/>
                        <a14:foregroundMark x1="42273" y1="9400" x2="42273" y2="9400"/>
                        <a14:foregroundMark x1="42879" y1="11200" x2="42879" y2="11200"/>
                        <a14:foregroundMark x1="63182" y1="10000" x2="63182" y2="10000"/>
                        <a14:foregroundMark x1="64545" y1="9200" x2="64545" y2="9200"/>
                        <a14:foregroundMark x1="59394" y1="51000" x2="59394" y2="51000"/>
                        <a14:foregroundMark x1="48182" y1="47000" x2="48182" y2="47000"/>
                        <a14:foregroundMark x1="46667" y1="41400" x2="46667" y2="41400"/>
                        <a14:foregroundMark x1="53485" y1="57000" x2="53485" y2="57000"/>
                        <a14:foregroundMark x1="52879" y1="59600" x2="52879" y2="59600"/>
                        <a14:foregroundMark x1="59697" y1="57000" x2="59697" y2="57000"/>
                        <a14:foregroundMark x1="59697" y1="56800" x2="59697" y2="56800"/>
                        <a14:foregroundMark x1="63788" y1="50800" x2="63788" y2="50800"/>
                        <a14:foregroundMark x1="63788" y1="48200" x2="63788" y2="48200"/>
                        <a14:foregroundMark x1="63939" y1="46400" x2="63939" y2="46400"/>
                        <a14:foregroundMark x1="63939" y1="44200" x2="63939" y2="44200"/>
                        <a14:foregroundMark x1="63788" y1="44000" x2="63788" y2="44000"/>
                        <a14:foregroundMark x1="62121" y1="44400" x2="62121" y2="44400"/>
                        <a14:foregroundMark x1="60909" y1="44600" x2="60909" y2="44600"/>
                        <a14:foregroundMark x1="56212" y1="43200" x2="56212" y2="43200"/>
                        <a14:foregroundMark x1="51970" y1="42200" x2="51970" y2="42200"/>
                        <a14:foregroundMark x1="48030" y1="41000" x2="48030" y2="41000"/>
                        <a14:foregroundMark x1="45758" y1="39600" x2="45758" y2="39600"/>
                        <a14:foregroundMark x1="43939" y1="41400" x2="43939" y2="41400"/>
                        <a14:foregroundMark x1="43636" y1="44400" x2="43636" y2="44400"/>
                        <a14:foregroundMark x1="43485" y1="47400" x2="43485" y2="48000"/>
                        <a14:foregroundMark x1="43485" y1="51600" x2="43485" y2="51600"/>
                        <a14:foregroundMark x1="48485" y1="92400" x2="48485" y2="92400"/>
                        <a14:foregroundMark x1="90909" y1="72000" x2="90909" y2="72000"/>
                        <a14:foregroundMark x1="9545" y1="70800" x2="9545" y2="70800"/>
                        <a14:foregroundMark x1="51667" y1="48600" x2="51667" y2="48600"/>
                        <a14:foregroundMark x1="46364" y1="56200" x2="46364" y2="56200"/>
                        <a14:foregroundMark x1="49848" y1="54000" x2="49848" y2="54000"/>
                        <a14:foregroundMark x1="51364" y1="56600" x2="51364" y2="56600"/>
                        <a14:foregroundMark x1="52879" y1="57800" x2="53182" y2="58000"/>
                        <a14:foregroundMark x1="59394" y1="61800" x2="59394" y2="61800"/>
                        <a14:foregroundMark x1="57727" y1="57000" x2="57727" y2="57000"/>
                        <a14:foregroundMark x1="57576" y1="56600" x2="57576" y2="56600"/>
                        <a14:foregroundMark x1="57727" y1="51800" x2="57727" y2="50600"/>
                        <a14:foregroundMark x1="57727" y1="46600" x2="57727" y2="46600"/>
                        <a14:foregroundMark x1="57727" y1="46400" x2="57727" y2="46400"/>
                        <a14:foregroundMark x1="56061" y1="42200" x2="56061" y2="42200"/>
                        <a14:foregroundMark x1="56061" y1="42200" x2="56061" y2="42200"/>
                        <a14:foregroundMark x1="46515" y1="41800" x2="55758" y2="43800"/>
                        <a14:foregroundMark x1="55758" y1="43800" x2="51061" y2="53000"/>
                        <a14:foregroundMark x1="51061" y1="53000" x2="60000" y2="49400"/>
                        <a14:foregroundMark x1="60000" y1="49400" x2="52121" y2="53800"/>
                        <a14:foregroundMark x1="52121" y1="53800" x2="57424" y2="50800"/>
                        <a14:foregroundMark x1="57424" y1="50600" x2="53030" y2="58800"/>
                        <a14:foregroundMark x1="53030" y1="58800" x2="57121" y2="5200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6880" y="1978368"/>
            <a:ext cx="3005857" cy="22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52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2372</TotalTime>
  <Words>272</Words>
  <Application>Microsoft Office PowerPoint</Application>
  <PresentationFormat>Widescreen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FROG PUPPET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FROG PUPPET ACTIVITY</dc:title>
  <dc:creator>Computer1</dc:creator>
  <cp:lastModifiedBy>Computer4</cp:lastModifiedBy>
  <cp:revision>16</cp:revision>
  <dcterms:created xsi:type="dcterms:W3CDTF">2020-06-03T13:48:50Z</dcterms:created>
  <dcterms:modified xsi:type="dcterms:W3CDTF">2020-06-09T17:33:07Z</dcterms:modified>
</cp:coreProperties>
</file>